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</p:sldIdLst>
  <p:sldSz cx="12192000" cy="6858000"/>
  <p:notesSz cx="6858000" cy="9144000"/>
  <p:defaultTextStyle>
    <a:defPPr lvl="0">
      <a:defRPr lang="en-US"/>
    </a:defPPr>
    <a:lvl1pPr marL="0" lv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1" y="-1280159"/>
            <a:ext cx="9437914" cy="5050970"/>
          </a:xfrm>
        </p:spPr>
        <p:txBody>
          <a:bodyPr/>
          <a:lstStyle/>
          <a:p>
            <a:r>
              <a:rPr lang="en-US" dirty="0"/>
              <a:t>QUOTE GENERATOR APP USING STREAMLIT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3656" y="4680858"/>
            <a:ext cx="8654143" cy="118654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Presented by-ARIT KAR</a:t>
            </a:r>
          </a:p>
          <a:p>
            <a:r>
              <a:rPr lang="en-US" dirty="0"/>
              <a:t>Intern id-</a:t>
            </a:r>
            <a:r>
              <a:rPr lang="en-IN" sz="1800" i="0" dirty="0">
                <a:effectLst/>
                <a:latin typeface="Arial" panose="020B0604020202020204" pitchFamily="34" charset="0"/>
              </a:rPr>
              <a:t>MST03-0071</a:t>
            </a:r>
            <a:endParaRPr lang="en-US" dirty="0"/>
          </a:p>
          <a:p>
            <a:r>
              <a:rPr lang="en-US" dirty="0"/>
              <a:t>Guided by-</a:t>
            </a:r>
            <a:r>
              <a:rPr lang="en-US" dirty="0" err="1"/>
              <a:t>urooj</a:t>
            </a:r>
            <a:r>
              <a:rPr lang="en-US" dirty="0"/>
              <a:t> khan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977" y="0"/>
            <a:ext cx="2360023" cy="249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130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769" y="433623"/>
            <a:ext cx="9183688" cy="959748"/>
          </a:xfrm>
        </p:spPr>
        <p:txBody>
          <a:bodyPr/>
          <a:lstStyle/>
          <a:p>
            <a:r>
              <a:rPr lang="en-US" sz="3600" dirty="0"/>
              <a:t>                   </a:t>
            </a:r>
            <a:r>
              <a:rPr lang="en-US" sz="4800" u="sng" dirty="0"/>
              <a:t>INTRODUCTION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704" y="1853248"/>
            <a:ext cx="7444153" cy="3883523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Purpose</a:t>
            </a:r>
            <a:r>
              <a:rPr lang="en-US" dirty="0"/>
              <a:t>: The Quote Generator App automates the collection of quotes based on user-selected topics, making it easy to access and save inspirational content.</a:t>
            </a:r>
          </a:p>
          <a:p>
            <a:r>
              <a:rPr lang="en-US" b="1" dirty="0"/>
              <a:t>Motivation</a:t>
            </a:r>
            <a:r>
              <a:rPr lang="en-US" dirty="0"/>
              <a:t>: With the growing popularity of quotes on social media and in personal development, this app offers a quick way to gather and organize quotes without manual searching.</a:t>
            </a:r>
          </a:p>
          <a:p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Scope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app focuses on scraping quotes from a reliable online source, allowing users to download the data in a CSV format for further use.</a:t>
            </a:r>
          </a:p>
          <a:p>
            <a:r>
              <a:rPr lang="en-US" b="1" dirty="0"/>
              <a:t>User Experience</a:t>
            </a:r>
            <a:r>
              <a:rPr lang="en-US" dirty="0"/>
              <a:t>: Designed for simplicity and ease of use, the app provides a clean interface where users can easily select topics and retrieve quotes.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293E14D-2DE0-6E12-81C4-5FF5927BEA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26481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1327D8-3BFF-BE4E-DFB9-A1D3BA1F3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0743" y="2786743"/>
            <a:ext cx="4071257" cy="407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54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        </a:t>
            </a:r>
            <a:r>
              <a:rPr lang="en-US" sz="4800" u="sng" dirty="0"/>
              <a:t>WHAT IS WEB SCRAPING?</a:t>
            </a:r>
            <a:br>
              <a:rPr lang="en-US" sz="4800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7" y="1740553"/>
            <a:ext cx="7725001" cy="4196643"/>
          </a:xfrm>
        </p:spPr>
        <p:txBody>
          <a:bodyPr/>
          <a:lstStyle/>
          <a:p>
            <a:r>
              <a:rPr lang="en-US" b="1" dirty="0"/>
              <a:t>Web scraping</a:t>
            </a:r>
            <a:r>
              <a:rPr lang="en-US" dirty="0"/>
              <a:t> is the process of automatically extracting data from websites. It involves sending a request to a webpage, retrieving the HTML content, and then parsing that content to find specific information, such as text, images, or links. Made up of interconnected nodes (neurons)</a:t>
            </a:r>
          </a:p>
          <a:p>
            <a:r>
              <a:rPr lang="en-US" dirty="0"/>
              <a:t>Web scraping is commonly used to gather data for analysis, automate repetitive tasks, or collect information that is not readily available through </a:t>
            </a:r>
            <a:r>
              <a:rPr lang="en-US" dirty="0" err="1"/>
              <a:t>APIs.Can</a:t>
            </a:r>
            <a:r>
              <a:rPr lang="en-US" dirty="0"/>
              <a:t> solve complex image problems</a:t>
            </a:r>
          </a:p>
          <a:p>
            <a:r>
              <a:rPr lang="en-US" dirty="0"/>
              <a:t>Tools like </a:t>
            </a:r>
            <a:r>
              <a:rPr lang="en-US" dirty="0" err="1"/>
              <a:t>BeautifulSoup</a:t>
            </a:r>
            <a:r>
              <a:rPr lang="en-US" dirty="0"/>
              <a:t> and Scrapy in Python are often used for this purpose.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DDACE-4BAF-29D1-94E5-5CAA146A6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5356" y="2661356"/>
            <a:ext cx="4196644" cy="419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962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</a:t>
            </a:r>
            <a:r>
              <a:rPr lang="en-IN" sz="4800" u="sng" dirty="0"/>
              <a:t>TECHNOLOGY STACK?</a:t>
            </a:r>
            <a:br>
              <a:rPr lang="en-IN" sz="4800" dirty="0"/>
            </a:br>
            <a:br>
              <a:rPr lang="en-IN" sz="4800" dirty="0"/>
            </a:b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581" y="1527451"/>
            <a:ext cx="7666219" cy="4590320"/>
          </a:xfrm>
        </p:spPr>
        <p:txBody>
          <a:bodyPr/>
          <a:lstStyle/>
          <a:p>
            <a:r>
              <a:rPr lang="en-US" b="1" dirty="0"/>
              <a:t>Python</a:t>
            </a:r>
            <a:r>
              <a:rPr lang="en-US" dirty="0"/>
              <a:t>: Core programming language used for its versatility and extensive libraries.</a:t>
            </a:r>
            <a:endParaRPr lang="en-IN" dirty="0"/>
          </a:p>
          <a:p>
            <a:r>
              <a:rPr lang="en-US" b="1" dirty="0" err="1"/>
              <a:t>Streamlit</a:t>
            </a:r>
            <a:r>
              <a:rPr lang="en-US" dirty="0"/>
              <a:t>: Framework for building interactive web applications quickly and easily.</a:t>
            </a:r>
            <a:endParaRPr lang="en-IN" dirty="0"/>
          </a:p>
          <a:p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Requests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Library for sending HTTP requests to retrieve web pages.</a:t>
            </a:r>
          </a:p>
          <a:p>
            <a:r>
              <a:rPr lang="en-US" b="1" dirty="0" err="1"/>
              <a:t>BeautifulSoup</a:t>
            </a:r>
            <a:r>
              <a:rPr lang="en-US" dirty="0"/>
              <a:t>: Tool for parsing HTML and extracting specific data (quotes, authors, links).</a:t>
            </a:r>
          </a:p>
          <a:p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Pandas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Data manipulation library used for organizing and exporting the scraped data into CSV format.</a:t>
            </a:r>
          </a:p>
          <a:p>
            <a:r>
              <a:rPr lang="en-US" b="1" dirty="0"/>
              <a:t>HTML &amp; CSS</a:t>
            </a:r>
            <a:r>
              <a:rPr lang="en-US" dirty="0"/>
              <a:t>: Incorporated within </a:t>
            </a:r>
            <a:r>
              <a:rPr lang="en-US" dirty="0" err="1"/>
              <a:t>Streamlit</a:t>
            </a:r>
            <a:r>
              <a:rPr lang="en-US" dirty="0"/>
              <a:t> for customizing the app's layout and styling.</a:t>
            </a:r>
            <a:endParaRPr lang="en-IN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C6E789-1857-C2B3-C7A2-4D65017D8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3269" y="2471058"/>
            <a:ext cx="4458731" cy="438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824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3971" y="365632"/>
            <a:ext cx="6977743" cy="897111"/>
          </a:xfrm>
        </p:spPr>
        <p:txBody>
          <a:bodyPr/>
          <a:lstStyle/>
          <a:p>
            <a:r>
              <a:rPr lang="en-US" sz="6000" u="sng" dirty="0"/>
              <a:t>APP WORKFLOW</a:t>
            </a:r>
            <a:endParaRPr lang="en-IN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478" y="1782952"/>
            <a:ext cx="7422380" cy="4361073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User Selects Topic</a:t>
            </a:r>
            <a:r>
              <a:rPr lang="en-US" dirty="0"/>
              <a:t>: Users choose a quote topic from a dropdown menu in the app.</a:t>
            </a:r>
          </a:p>
          <a:p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Scraping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app sends a request to the target website and retrieves relevant quotes based on the selected topic.</a:t>
            </a:r>
          </a:p>
          <a:p>
            <a:r>
              <a:rPr lang="en-US" b="1" dirty="0"/>
              <a:t>Data Parsing</a:t>
            </a:r>
            <a:r>
              <a:rPr lang="en-US" dirty="0"/>
              <a:t>: Extracts quote text, author name, and link to the author’s page using </a:t>
            </a:r>
            <a:r>
              <a:rPr lang="en-US" dirty="0" err="1"/>
              <a:t>BeautifulSoup</a:t>
            </a:r>
            <a:r>
              <a:rPr lang="en-US" dirty="0"/>
              <a:t>.</a:t>
            </a:r>
            <a:endParaRPr lang="en-US" dirty="0">
              <a:latin typeface="Arial" panose="020B0604020202020204" pitchFamily="34" charset="0"/>
            </a:endParaRPr>
          </a:p>
          <a:p>
            <a:r>
              <a:rPr lang="en-US" b="1" dirty="0"/>
              <a:t>Display Quotes</a:t>
            </a:r>
            <a:r>
              <a:rPr lang="en-US" dirty="0"/>
              <a:t>: The extracted quotes are displayed in the app with clickable author names.</a:t>
            </a:r>
            <a:endParaRPr lang="en-US" dirty="0">
              <a:latin typeface="Arial" panose="020B0604020202020204" pitchFamily="34" charset="0"/>
            </a:endParaRPr>
          </a:p>
          <a:p>
            <a:r>
              <a:rPr lang="en-US" b="1" dirty="0"/>
              <a:t>CSV Generation</a:t>
            </a:r>
            <a:r>
              <a:rPr lang="en-US" dirty="0"/>
              <a:t>: Users can download the displayed quotes as a CSV file by clicking the "Generate CSV" button.</a:t>
            </a:r>
            <a:endParaRPr lang="en-US" dirty="0">
              <a:latin typeface="Arial" panose="020B0604020202020204" pitchFamily="34" charset="0"/>
            </a:endParaRPr>
          </a:p>
          <a:p>
            <a:r>
              <a:rPr lang="en-US" b="1" dirty="0"/>
              <a:t>Data Export</a:t>
            </a:r>
            <a:r>
              <a:rPr lang="en-US" dirty="0"/>
              <a:t>: The app organizes the data into a structured CSV file with columns for Quote, Author, and Link.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7B51D2-1A42-FD85-226A-0D5AEAAA7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942" y="2481942"/>
            <a:ext cx="4376057" cy="437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261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3026" y="322089"/>
            <a:ext cx="6679975" cy="897111"/>
          </a:xfrm>
        </p:spPr>
        <p:txBody>
          <a:bodyPr/>
          <a:lstStyle/>
          <a:p>
            <a:r>
              <a:rPr lang="en-IN" sz="4800" u="sng" dirty="0"/>
              <a:t>STREAMLIT INTERFACE</a:t>
            </a: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6C55BA-DC88-5135-8F16-3F0AAD3C05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4487" y="1574956"/>
            <a:ext cx="6237514" cy="4862984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923F03-42D7-A6A1-20B4-C4982223F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2036"/>
            <a:ext cx="5954487" cy="480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5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0339" y="235004"/>
            <a:ext cx="5569632" cy="1400530"/>
          </a:xfrm>
        </p:spPr>
        <p:txBody>
          <a:bodyPr/>
          <a:lstStyle/>
          <a:p>
            <a:r>
              <a:rPr lang="en-IN" sz="5400" u="sng" dirty="0"/>
              <a:t>CONCLUSION</a:t>
            </a:r>
            <a:r>
              <a:rPr lang="en-IN" dirty="0"/>
              <a:t> 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746" y="1521695"/>
            <a:ext cx="9725797" cy="5009734"/>
          </a:xfrm>
        </p:spPr>
        <p:txBody>
          <a:bodyPr/>
          <a:lstStyle/>
          <a:p>
            <a:pPr lvl="0"/>
            <a:r>
              <a:rPr lang="en-US" b="1" dirty="0"/>
              <a:t>Summary:</a:t>
            </a:r>
            <a:r>
              <a:rPr lang="en-US" dirty="0"/>
              <a:t> Built a </a:t>
            </a:r>
            <a:r>
              <a:rPr lang="en-US" dirty="0" err="1"/>
              <a:t>Streamlit</a:t>
            </a:r>
            <a:r>
              <a:rPr lang="en-US" dirty="0"/>
              <a:t> app for generating quotes based on user-selected tags.</a:t>
            </a:r>
          </a:p>
          <a:p>
            <a:pPr lvl="0"/>
            <a:r>
              <a:rPr lang="en-US" b="1" dirty="0"/>
              <a:t>Features:</a:t>
            </a:r>
            <a:r>
              <a:rPr lang="en-US" dirty="0"/>
              <a:t> Scrapes quotes, provides CSV export with quotes, authors, and links.</a:t>
            </a:r>
          </a:p>
          <a:p>
            <a:pPr lvl="0"/>
            <a:r>
              <a:rPr lang="en-US" b="1" dirty="0"/>
              <a:t>Impact:</a:t>
            </a:r>
            <a:r>
              <a:rPr lang="en-US" dirty="0"/>
              <a:t> Simplifies access to and sharing of inspirational quotes.</a:t>
            </a:r>
          </a:p>
          <a:p>
            <a:pPr lvl="0"/>
            <a:r>
              <a:rPr lang="en-US" b="1" dirty="0"/>
              <a:t>Next Steps:</a:t>
            </a:r>
            <a:r>
              <a:rPr lang="en-US" dirty="0"/>
              <a:t> Consider adding more features and improving UI.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7796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88512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510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QUOTE GENERATOR APP USING STREAMLIT</vt:lpstr>
      <vt:lpstr>                   INTRODUCTION  </vt:lpstr>
      <vt:lpstr>        WHAT IS WEB SCRAPING?  </vt:lpstr>
      <vt:lpstr>          TECHNOLOGY STACK?    </vt:lpstr>
      <vt:lpstr>APP WORKFLOW</vt:lpstr>
      <vt:lpstr>STREAMLIT INTERFACE  </vt:lpstr>
      <vt:lpstr>CONCLUSION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Arit Kar</cp:lastModifiedBy>
  <cp:revision>2</cp:revision>
  <dcterms:modified xsi:type="dcterms:W3CDTF">2024-08-20T09:34:16Z</dcterms:modified>
</cp:coreProperties>
</file>